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78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3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52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6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2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5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9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8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2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0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6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1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6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2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8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3F56FB-578A-46A9-A94B-34BB306ABAC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A941F0-969E-4218-BAD1-5C4ABF90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1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6834" y="1416677"/>
            <a:ext cx="7598535" cy="1969988"/>
          </a:xfrm>
        </p:spPr>
        <p:txBody>
          <a:bodyPr/>
          <a:lstStyle/>
          <a:p>
            <a:r>
              <a:rPr lang="uk-UA" sz="6000" b="1" dirty="0" smtClean="0">
                <a:solidFill>
                  <a:srgbClr val="00B0F0"/>
                </a:solidFill>
              </a:rPr>
              <a:t>Відкрий чарівні двері добра і довіри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3200404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Матеріали підготувала</a:t>
            </a:r>
          </a:p>
          <a:p>
            <a:r>
              <a:rPr lang="uk-UA" sz="2000" b="1" dirty="0" smtClean="0"/>
              <a:t>Дяченко Марія</a:t>
            </a:r>
          </a:p>
          <a:p>
            <a:r>
              <a:rPr lang="uk-UA" sz="2000" b="1" dirty="0" smtClean="0"/>
              <a:t>Лідер учнівського самоврядування</a:t>
            </a:r>
            <a:endParaRPr lang="ru-RU" sz="2000" b="1" dirty="0" smtClean="0"/>
          </a:p>
          <a:p>
            <a:r>
              <a:rPr lang="ru-RU" sz="2000" b="1" dirty="0" err="1" smtClean="0"/>
              <a:t>Кобринівського</a:t>
            </a:r>
            <a:r>
              <a:rPr lang="ru-RU" sz="2000" b="1" dirty="0" smtClean="0"/>
              <a:t> </a:t>
            </a:r>
            <a:r>
              <a:rPr lang="ru-RU" sz="2000" b="1" dirty="0" err="1"/>
              <a:t>навчально</a:t>
            </a:r>
            <a:r>
              <a:rPr lang="ru-RU" sz="2000" b="1" dirty="0"/>
              <a:t> - </a:t>
            </a:r>
            <a:r>
              <a:rPr lang="ru-RU" sz="2000" b="1" dirty="0" err="1" smtClean="0"/>
              <a:t>виховного</a:t>
            </a:r>
            <a:r>
              <a:rPr lang="ru-RU" sz="2000" b="1" dirty="0" smtClean="0"/>
              <a:t> комплексу</a:t>
            </a:r>
          </a:p>
          <a:p>
            <a:r>
              <a:rPr lang="ru-RU" sz="2000" b="1" dirty="0" smtClean="0"/>
              <a:t> «заклад </a:t>
            </a:r>
            <a:r>
              <a:rPr lang="ru-RU" sz="2000" b="1" dirty="0" err="1"/>
              <a:t>дошкільної</a:t>
            </a:r>
            <a:r>
              <a:rPr lang="ru-RU" sz="2000" b="1" dirty="0"/>
              <a:t> </a:t>
            </a:r>
            <a:r>
              <a:rPr lang="ru-RU" sz="2000" b="1" dirty="0" err="1"/>
              <a:t>освіти</a:t>
            </a:r>
            <a:r>
              <a:rPr lang="ru-RU" sz="2000" b="1" dirty="0"/>
              <a:t> - </a:t>
            </a:r>
            <a:r>
              <a:rPr lang="ru-RU" sz="2000" b="1" dirty="0" err="1"/>
              <a:t>загальноосвітня</a:t>
            </a:r>
            <a:r>
              <a:rPr lang="ru-RU" sz="2000" b="1" dirty="0"/>
              <a:t> школа І-ІІІ </a:t>
            </a:r>
            <a:r>
              <a:rPr lang="ru-RU" sz="2000" b="1" dirty="0" err="1" smtClean="0"/>
              <a:t>ступенів</a:t>
            </a:r>
            <a:r>
              <a:rPr lang="ru-RU" sz="2000" b="1" dirty="0" smtClean="0"/>
              <a:t>»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/>
              <a:t>Тальнівської</a:t>
            </a:r>
            <a:r>
              <a:rPr lang="ru-RU" sz="2000" b="1" dirty="0"/>
              <a:t> </a:t>
            </a:r>
            <a:r>
              <a:rPr lang="ru-RU" sz="2000" b="1" dirty="0" err="1"/>
              <a:t>міської</a:t>
            </a:r>
            <a:r>
              <a:rPr lang="ru-RU" sz="2000" b="1" dirty="0"/>
              <a:t> ради </a:t>
            </a:r>
            <a:r>
              <a:rPr lang="ru-RU" sz="2000" b="1" dirty="0" err="1"/>
              <a:t>Черкаської</a:t>
            </a:r>
            <a:r>
              <a:rPr lang="ru-RU" sz="2000" b="1" dirty="0"/>
              <a:t> </a:t>
            </a:r>
            <a:r>
              <a:rPr lang="ru-RU" sz="2000" b="1" dirty="0" err="1"/>
              <a:t>області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1836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811369" y="824247"/>
            <a:ext cx="10599313" cy="5293217"/>
          </a:xfrm>
        </p:spPr>
        <p:txBody>
          <a:bodyPr>
            <a:normAutofit/>
          </a:bodyPr>
          <a:lstStyle/>
          <a:p>
            <a:r>
              <a:rPr lang="ru-RU" dirty="0"/>
              <a:t>13 листопада весь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 smtClean="0"/>
              <a:t>відзначав</a:t>
            </a:r>
            <a:r>
              <a:rPr lang="ru-RU" dirty="0" smtClean="0"/>
              <a:t> </a:t>
            </a:r>
            <a:r>
              <a:rPr lang="ru-RU" dirty="0" err="1"/>
              <a:t>Всесвітній</a:t>
            </a:r>
            <a:r>
              <a:rPr lang="ru-RU" dirty="0"/>
              <a:t> день </a:t>
            </a:r>
            <a:r>
              <a:rPr lang="ru-RU" dirty="0" err="1"/>
              <a:t>доброти</a:t>
            </a:r>
            <a:r>
              <a:rPr lang="ru-RU" dirty="0"/>
              <a:t>. Тому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 про </a:t>
            </a:r>
            <a:r>
              <a:rPr lang="ru-RU" dirty="0" err="1"/>
              <a:t>добрі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 наших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  <a:p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назад </a:t>
            </a:r>
            <a:r>
              <a:rPr lang="ru-RU" dirty="0" err="1"/>
              <a:t>Ротаєнко</a:t>
            </a:r>
            <a:r>
              <a:rPr lang="ru-RU" dirty="0"/>
              <a:t> Ярослава </a:t>
            </a:r>
            <a:r>
              <a:rPr lang="ru-RU" dirty="0" err="1"/>
              <a:t>учениця</a:t>
            </a:r>
            <a:r>
              <a:rPr lang="ru-RU" dirty="0"/>
              <a:t> 2 </a:t>
            </a:r>
            <a:r>
              <a:rPr lang="ru-RU" dirty="0" err="1"/>
              <a:t>класу</a:t>
            </a:r>
            <a:r>
              <a:rPr lang="ru-RU" dirty="0"/>
              <a:t> та </a:t>
            </a:r>
            <a:r>
              <a:rPr lang="ru-RU" dirty="0" err="1"/>
              <a:t>Горбатюк</a:t>
            </a:r>
            <a:r>
              <a:rPr lang="ru-RU" dirty="0"/>
              <a:t> Максим </a:t>
            </a:r>
            <a:r>
              <a:rPr lang="ru-RU" dirty="0" err="1"/>
              <a:t>учень</a:t>
            </a:r>
            <a:r>
              <a:rPr lang="ru-RU" dirty="0"/>
              <a:t> 3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підібрали</a:t>
            </a:r>
            <a:r>
              <a:rPr lang="ru-RU" dirty="0"/>
              <a:t> біля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підкинутих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: </a:t>
            </a:r>
            <a:r>
              <a:rPr lang="ru-RU" dirty="0" err="1"/>
              <a:t>кошеня</a:t>
            </a:r>
            <a:r>
              <a:rPr lang="ru-RU" dirty="0"/>
              <a:t> і </a:t>
            </a:r>
            <a:r>
              <a:rPr lang="ru-RU" dirty="0" err="1"/>
              <a:t>цуценя</a:t>
            </a:r>
            <a:r>
              <a:rPr lang="ru-RU" dirty="0"/>
              <a:t>.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днів </a:t>
            </a:r>
            <a:r>
              <a:rPr lang="ru-RU" dirty="0" err="1"/>
              <a:t>блукали</a:t>
            </a:r>
            <a:r>
              <a:rPr lang="ru-RU" dirty="0"/>
              <a:t> біля </a:t>
            </a:r>
            <a:r>
              <a:rPr lang="ru-RU" dirty="0" err="1"/>
              <a:t>школи</a:t>
            </a:r>
            <a:r>
              <a:rPr lang="ru-RU" dirty="0"/>
              <a:t> та клубу,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підгодовували</a:t>
            </a:r>
            <a:r>
              <a:rPr lang="ru-RU" dirty="0"/>
              <a:t> та </a:t>
            </a:r>
            <a:r>
              <a:rPr lang="ru-RU" dirty="0" err="1"/>
              <a:t>гралися</a:t>
            </a:r>
            <a:r>
              <a:rPr lang="ru-RU" dirty="0"/>
              <a:t>. Але </a:t>
            </a:r>
            <a:r>
              <a:rPr lang="ru-RU" dirty="0" err="1"/>
              <a:t>саме</a:t>
            </a:r>
            <a:r>
              <a:rPr lang="ru-RU" dirty="0"/>
              <a:t> Ярослава і Максим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забрати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.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світилися</a:t>
            </a:r>
            <a:r>
              <a:rPr lang="ru-RU" dirty="0"/>
              <a:t> </a:t>
            </a:r>
            <a:r>
              <a:rPr lang="ru-RU" dirty="0" err="1"/>
              <a:t>щастям</a:t>
            </a:r>
            <a:r>
              <a:rPr lang="ru-RU" dirty="0"/>
              <a:t> коли </a:t>
            </a:r>
            <a:r>
              <a:rPr lang="ru-RU" dirty="0" err="1"/>
              <a:t>їм</a:t>
            </a:r>
            <a:r>
              <a:rPr lang="ru-RU" dirty="0"/>
              <a:t> батьки дозволили </a:t>
            </a:r>
            <a:r>
              <a:rPr lang="ru-RU" dirty="0" err="1"/>
              <a:t>прихистити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Ми </a:t>
            </a:r>
            <a:r>
              <a:rPr lang="ru-RU" dirty="0" err="1"/>
              <a:t>запитували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, чи </a:t>
            </a:r>
            <a:r>
              <a:rPr lang="ru-RU" dirty="0" err="1"/>
              <a:t>розуміють</a:t>
            </a:r>
            <a:r>
              <a:rPr lang="ru-RU" dirty="0"/>
              <a:t> вони яку </a:t>
            </a:r>
            <a:r>
              <a:rPr lang="ru-RU" dirty="0" err="1"/>
              <a:t>беруть</a:t>
            </a:r>
            <a:r>
              <a:rPr lang="ru-RU" dirty="0"/>
              <a:t> на себе </a:t>
            </a:r>
            <a:r>
              <a:rPr lang="ru-RU" dirty="0" err="1"/>
              <a:t>відповідальність</a:t>
            </a:r>
            <a:r>
              <a:rPr lang="ru-RU" dirty="0"/>
              <a:t>? Справа в тому, що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бездомні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заражені</a:t>
            </a:r>
            <a:r>
              <a:rPr lang="ru-RU" dirty="0"/>
              <a:t> паразитами. Тому </a:t>
            </a:r>
            <a:r>
              <a:rPr lang="ru-RU" dirty="0" err="1"/>
              <a:t>сім`ям</a:t>
            </a:r>
            <a:r>
              <a:rPr lang="ru-RU" dirty="0"/>
              <a:t> </a:t>
            </a:r>
            <a:r>
              <a:rPr lang="ru-RU" dirty="0" err="1"/>
              <a:t>Ярослави</a:t>
            </a:r>
            <a:r>
              <a:rPr lang="ru-RU" dirty="0"/>
              <a:t> та Максима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прикласти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стан </a:t>
            </a:r>
            <a:r>
              <a:rPr lang="ru-RU" dirty="0" err="1"/>
              <a:t>тварин</a:t>
            </a:r>
            <a:r>
              <a:rPr lang="ru-RU" dirty="0"/>
              <a:t>. Але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- не словом, а </a:t>
            </a:r>
            <a:r>
              <a:rPr lang="ru-RU" dirty="0" err="1"/>
              <a:t>ділом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 свою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тварин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402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730877"/>
            <a:ext cx="6057363" cy="454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21" y="730877"/>
            <a:ext cx="4054430" cy="540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89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188" y="695461"/>
            <a:ext cx="10045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Вже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місяць</a:t>
            </a:r>
            <a:r>
              <a:rPr lang="ru-RU" sz="3200" dirty="0" smtClean="0"/>
              <a:t> як </a:t>
            </a:r>
            <a:r>
              <a:rPr lang="ru-RU" sz="3200" dirty="0" err="1" smtClean="0"/>
              <a:t>Мілка</a:t>
            </a:r>
            <a:r>
              <a:rPr lang="ru-RU" sz="3200" dirty="0" smtClean="0"/>
              <a:t> і </a:t>
            </a:r>
            <a:r>
              <a:rPr lang="ru-RU" sz="3200" dirty="0" err="1" smtClean="0"/>
              <a:t>Піратка</a:t>
            </a:r>
            <a:r>
              <a:rPr lang="ru-RU" sz="3200" dirty="0" smtClean="0"/>
              <a:t> </a:t>
            </a:r>
            <a:r>
              <a:rPr lang="ru-RU" sz="3200" dirty="0" err="1" smtClean="0"/>
              <a:t>зростають</a:t>
            </a:r>
            <a:r>
              <a:rPr lang="ru-RU" sz="3200" dirty="0" smtClean="0"/>
              <a:t> в затишку, </a:t>
            </a:r>
            <a:r>
              <a:rPr lang="ru-RU" sz="3200" dirty="0" err="1" smtClean="0"/>
              <a:t>теплі</a:t>
            </a:r>
            <a:r>
              <a:rPr lang="ru-RU" sz="3200" dirty="0" smtClean="0"/>
              <a:t> та любові. Вони </a:t>
            </a:r>
            <a:r>
              <a:rPr lang="ru-RU" sz="3200" dirty="0" err="1" smtClean="0"/>
              <a:t>підросли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мають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чудовий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вигляд</a:t>
            </a:r>
            <a:r>
              <a:rPr lang="ru-RU" sz="32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45" y="1772679"/>
            <a:ext cx="3649282" cy="486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31" y="1772679"/>
            <a:ext cx="3649282" cy="486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922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3293" y="868078"/>
            <a:ext cx="10405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Тож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як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бачимо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робити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добрі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справи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не складно.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Потрібно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тільки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твоє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бажання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і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трішки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часу!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51" y="2263388"/>
            <a:ext cx="4945487" cy="37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50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210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Відкрий чарівні двері добра і довіри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Відкрий чарівні двері добра і довіри</dc:title>
  <dc:creator>Іван Мантула</dc:creator>
  <cp:lastModifiedBy>Іван Мантула</cp:lastModifiedBy>
  <cp:revision>2</cp:revision>
  <dcterms:created xsi:type="dcterms:W3CDTF">2021-11-15T13:27:30Z</dcterms:created>
  <dcterms:modified xsi:type="dcterms:W3CDTF">2021-11-15T13:43:33Z</dcterms:modified>
</cp:coreProperties>
</file>